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1" r:id="rId6"/>
    <p:sldId id="267" r:id="rId7"/>
    <p:sldId id="270" r:id="rId8"/>
    <p:sldId id="271" r:id="rId9"/>
    <p:sldId id="264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83840" autoAdjust="0"/>
  </p:normalViewPr>
  <p:slideViewPr>
    <p:cSldViewPr snapToGrid="0" snapToObjects="1">
      <p:cViewPr varScale="1">
        <p:scale>
          <a:sx n="97" d="100"/>
          <a:sy n="97" d="100"/>
        </p:scale>
        <p:origin x="9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</a:t>
            </a:r>
            <a:r>
              <a:rPr lang="en-US" sz="1400" dirty="0" smtClean="0"/>
              <a:t>Mobile Backend </a:t>
            </a:r>
            <a:r>
              <a:rPr lang="en-US" sz="1400" dirty="0" smtClean="0"/>
              <a:t>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</a:t>
            </a:r>
            <a:r>
              <a:rPr lang="en-US" dirty="0" smtClean="0"/>
              <a:t>.</a:t>
            </a:r>
          </a:p>
          <a:p>
            <a:r>
              <a:rPr lang="en-US" dirty="0"/>
              <a:t>Packaging and labeling can be confusing or inaccurate. </a:t>
            </a:r>
            <a:endParaRPr lang="en-US" dirty="0" smtClean="0"/>
          </a:p>
          <a:p>
            <a:r>
              <a:rPr lang="en-US" dirty="0" smtClean="0"/>
              <a:t>Only private organizations currently verify </a:t>
            </a:r>
            <a:r>
              <a:rPr lang="en-US" dirty="0" smtClean="0"/>
              <a:t>Non-GMOs.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information on the products’ Non-GMO </a:t>
            </a:r>
            <a:r>
              <a:rPr lang="en-US" dirty="0" smtClean="0"/>
              <a:t>status</a:t>
            </a:r>
            <a:endParaRPr lang="en-US" dirty="0" smtClean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</a:t>
            </a:r>
            <a:r>
              <a:rPr lang="en-US" dirty="0" smtClean="0"/>
              <a:t>competing prices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  <p:pic>
        <p:nvPicPr>
          <p:cNvPr id="1026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11" y="2698548"/>
            <a:ext cx="2518799" cy="188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celebrityspycom.ipage.com/wp-content/uploads/2016/03/Android-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95" y="5177655"/>
            <a:ext cx="1659415" cy="16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4" y="621792"/>
            <a:ext cx="3003218" cy="5340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a database </a:t>
            </a:r>
            <a:r>
              <a:rPr lang="en-US" dirty="0"/>
              <a:t>into our application.</a:t>
            </a:r>
          </a:p>
          <a:p>
            <a:r>
              <a:rPr lang="en-US" dirty="0" smtClean="0"/>
              <a:t>Partnering with </a:t>
            </a:r>
            <a:r>
              <a:rPr lang="en-US" dirty="0" smtClean="0"/>
              <a:t>nongmoproject</a:t>
            </a:r>
            <a:r>
              <a:rPr lang="en-US" dirty="0" smtClean="0"/>
              <a:t>.org </a:t>
            </a:r>
            <a:r>
              <a:rPr lang="en-US" dirty="0" smtClean="0"/>
              <a:t>had its own sets of challenges.</a:t>
            </a:r>
          </a:p>
          <a:p>
            <a:r>
              <a:rPr lang="en-US" dirty="0"/>
              <a:t>Balancing other class </a:t>
            </a:r>
            <a:r>
              <a:rPr lang="en-US" dirty="0" smtClean="0"/>
              <a:t>work with our senior design project.</a:t>
            </a:r>
          </a:p>
          <a:p>
            <a:r>
              <a:rPr lang="en-US" dirty="0" smtClean="0"/>
              <a:t>Implementing the camera functions required learning Google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1575</TotalTime>
  <Words>462</Words>
  <Application>Microsoft Office PowerPoint</Application>
  <PresentationFormat>Widescreen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Parallax</vt:lpstr>
      <vt:lpstr>Project Non-GMO</vt:lpstr>
      <vt:lpstr>Background</vt:lpstr>
      <vt:lpstr>Our Vision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Neil Quinn Carrico</cp:lastModifiedBy>
  <cp:revision>40</cp:revision>
  <dcterms:created xsi:type="dcterms:W3CDTF">2016-04-05T23:35:41Z</dcterms:created>
  <dcterms:modified xsi:type="dcterms:W3CDTF">2016-04-13T03:29:30Z</dcterms:modified>
</cp:coreProperties>
</file>